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6" r:id="rId1"/>
  </p:sldMasterIdLst>
  <p:sldIdLst>
    <p:sldId id="256" r:id="rId2"/>
    <p:sldId id="257" r:id="rId3"/>
    <p:sldId id="258" r:id="rId4"/>
    <p:sldId id="259" r:id="rId5"/>
    <p:sldId id="260" r:id="rId6"/>
    <p:sldId id="268" r:id="rId7"/>
    <p:sldId id="269" r:id="rId8"/>
    <p:sldId id="270" r:id="rId9"/>
    <p:sldId id="271" r:id="rId10"/>
    <p:sldId id="264" r:id="rId11"/>
    <p:sldId id="266" r:id="rId12"/>
    <p:sldId id="272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77" autoAdjust="0"/>
    <p:restoredTop sz="94660"/>
  </p:normalViewPr>
  <p:slideViewPr>
    <p:cSldViewPr snapToGrid="0">
      <p:cViewPr varScale="1">
        <p:scale>
          <a:sx n="84" d="100"/>
          <a:sy n="84" d="100"/>
        </p:scale>
        <p:origin x="427" y="8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04123-082B-4E21-B117-F795AE6B8EEE}" type="datetimeFigureOut">
              <a:rPr lang="ru-RU" smtClean="0"/>
              <a:t>29.10.2025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000D3-EC53-4C1F-A524-CF58AAE6C5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25907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04123-082B-4E21-B117-F795AE6B8EEE}" type="datetimeFigureOut">
              <a:rPr lang="ru-RU" smtClean="0"/>
              <a:t>29.10.2025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000D3-EC53-4C1F-A524-CF58AAE6C5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37261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04123-082B-4E21-B117-F795AE6B8EEE}" type="datetimeFigureOut">
              <a:rPr lang="ru-RU" smtClean="0"/>
              <a:t>29.10.2025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000D3-EC53-4C1F-A524-CF58AAE6C50F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425934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04123-082B-4E21-B117-F795AE6B8EEE}" type="datetimeFigureOut">
              <a:rPr lang="ru-RU" smtClean="0"/>
              <a:t>29.10.2025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000D3-EC53-4C1F-A524-CF58AAE6C5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5562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04123-082B-4E21-B117-F795AE6B8EEE}" type="datetimeFigureOut">
              <a:rPr lang="ru-RU" smtClean="0"/>
              <a:t>29.10.2025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000D3-EC53-4C1F-A524-CF58AAE6C50F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966447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04123-082B-4E21-B117-F795AE6B8EEE}" type="datetimeFigureOut">
              <a:rPr lang="ru-RU" smtClean="0"/>
              <a:t>29.10.2025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000D3-EC53-4C1F-A524-CF58AAE6C5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31743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04123-082B-4E21-B117-F795AE6B8EEE}" type="datetimeFigureOut">
              <a:rPr lang="ru-RU" smtClean="0"/>
              <a:t>29.10.2025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000D3-EC53-4C1F-A524-CF58AAE6C5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55797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04123-082B-4E21-B117-F795AE6B8EEE}" type="datetimeFigureOut">
              <a:rPr lang="ru-RU" smtClean="0"/>
              <a:t>29.10.2025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000D3-EC53-4C1F-A524-CF58AAE6C5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658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04123-082B-4E21-B117-F795AE6B8EEE}" type="datetimeFigureOut">
              <a:rPr lang="ru-RU" smtClean="0"/>
              <a:t>29.10.2025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000D3-EC53-4C1F-A524-CF58AAE6C5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27285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04123-082B-4E21-B117-F795AE6B8EEE}" type="datetimeFigureOut">
              <a:rPr lang="ru-RU" smtClean="0"/>
              <a:t>29.10.2025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000D3-EC53-4C1F-A524-CF58AAE6C5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78324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04123-082B-4E21-B117-F795AE6B8EEE}" type="datetimeFigureOut">
              <a:rPr lang="ru-RU" smtClean="0"/>
              <a:t>29.10.2025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000D3-EC53-4C1F-A524-CF58AAE6C5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9951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04123-082B-4E21-B117-F795AE6B8EEE}" type="datetimeFigureOut">
              <a:rPr lang="ru-RU" smtClean="0"/>
              <a:t>29.10.2025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000D3-EC53-4C1F-A524-CF58AAE6C5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82261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04123-082B-4E21-B117-F795AE6B8EEE}" type="datetimeFigureOut">
              <a:rPr lang="ru-RU" smtClean="0"/>
              <a:t>29.10.2025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000D3-EC53-4C1F-A524-CF58AAE6C5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54466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04123-082B-4E21-B117-F795AE6B8EEE}" type="datetimeFigureOut">
              <a:rPr lang="ru-RU" smtClean="0"/>
              <a:t>29.10.2025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000D3-EC53-4C1F-A524-CF58AAE6C5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5158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04123-082B-4E21-B117-F795AE6B8EEE}" type="datetimeFigureOut">
              <a:rPr lang="ru-RU" smtClean="0"/>
              <a:t>29.10.2025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000D3-EC53-4C1F-A524-CF58AAE6C5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72906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04123-082B-4E21-B117-F795AE6B8EEE}" type="datetimeFigureOut">
              <a:rPr lang="ru-RU" smtClean="0"/>
              <a:t>29.10.2025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000D3-EC53-4C1F-A524-CF58AAE6C5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0917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F04123-082B-4E21-B117-F795AE6B8EEE}" type="datetimeFigureOut">
              <a:rPr lang="ru-RU" smtClean="0"/>
              <a:t>29.10.2025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59000D3-EC53-4C1F-A524-CF58AAE6C5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3758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7" r:id="rId1"/>
    <p:sldLayoutId id="2147483858" r:id="rId2"/>
    <p:sldLayoutId id="2147483859" r:id="rId3"/>
    <p:sldLayoutId id="2147483860" r:id="rId4"/>
    <p:sldLayoutId id="2147483861" r:id="rId5"/>
    <p:sldLayoutId id="2147483862" r:id="rId6"/>
    <p:sldLayoutId id="2147483863" r:id="rId7"/>
    <p:sldLayoutId id="2147483864" r:id="rId8"/>
    <p:sldLayoutId id="2147483865" r:id="rId9"/>
    <p:sldLayoutId id="2147483866" r:id="rId10"/>
    <p:sldLayoutId id="2147483867" r:id="rId11"/>
    <p:sldLayoutId id="2147483868" r:id="rId12"/>
    <p:sldLayoutId id="2147483869" r:id="rId13"/>
    <p:sldLayoutId id="2147483870" r:id="rId14"/>
    <p:sldLayoutId id="2147483871" r:id="rId15"/>
    <p:sldLayoutId id="214748387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4606" y="1371510"/>
            <a:ext cx="8432626" cy="1646302"/>
          </a:xfrm>
        </p:spPr>
        <p:txBody>
          <a:bodyPr/>
          <a:lstStyle/>
          <a:p>
            <a:pPr algn="ctr"/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Региональный семинар</a:t>
            </a:r>
            <a:b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«Формирование духовно-нравственной личности ребёнка                в урочное и внеурочное время»</a:t>
            </a:r>
            <a:b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Мастер-класс </a:t>
            </a:r>
            <a:b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«Народные традиции. Обереги</a:t>
            </a: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32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4520" y="3473726"/>
            <a:ext cx="2743200" cy="3384274"/>
          </a:xfrm>
          <a:prstGeom prst="rect">
            <a:avLst/>
          </a:prstGeom>
        </p:spPr>
      </p:pic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5550407" y="5074920"/>
            <a:ext cx="3721609" cy="1426124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Выполнили:</a:t>
            </a:r>
          </a:p>
          <a:p>
            <a:r>
              <a:rPr lang="ru-RU" dirty="0" smtClean="0"/>
              <a:t>учителя начальных классов</a:t>
            </a:r>
          </a:p>
          <a:p>
            <a:r>
              <a:rPr lang="ru-RU" dirty="0" err="1" smtClean="0"/>
              <a:t>Пильтяева</a:t>
            </a:r>
            <a:r>
              <a:rPr lang="ru-RU" dirty="0" smtClean="0"/>
              <a:t> И.Е.</a:t>
            </a:r>
          </a:p>
          <a:p>
            <a:r>
              <a:rPr lang="ru-RU" dirty="0" err="1" smtClean="0"/>
              <a:t>Кострюкова</a:t>
            </a:r>
            <a:r>
              <a:rPr lang="ru-RU" dirty="0"/>
              <a:t> </a:t>
            </a:r>
            <a:r>
              <a:rPr lang="ru-RU" dirty="0" smtClean="0"/>
              <a:t>Ю.И.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67310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4383" y="354226"/>
            <a:ext cx="3672244" cy="6145427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7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 время изготовления думайте о человеке, представляйте его образ.</a:t>
            </a:r>
            <a:br>
              <a:rPr lang="ru-RU" sz="27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 время такой работы не отвлекаются.</a:t>
            </a:r>
            <a:br>
              <a:rPr lang="ru-RU" sz="27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плохом настроении, больным за работу не садятся.</a:t>
            </a:r>
            <a:br>
              <a:rPr lang="ru-RU" sz="27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Добрые обереги получаются у добрых людей. Особенно когда они сделаны для близких людей. Делайте подкову только для того, кто оценит этот подарок, кому он пойдёт на пользу.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647" y="232633"/>
            <a:ext cx="4765625" cy="6388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97987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2534" y="271849"/>
            <a:ext cx="4257131" cy="6227804"/>
          </a:xfrm>
        </p:spPr>
        <p:txBody>
          <a:bodyPr>
            <a:normAutofit/>
          </a:bodyPr>
          <a:lstStyle/>
          <a:p>
            <a:r>
              <a:rPr lang="ru-RU" sz="23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-мешочки с крупами — символ достатка;</a:t>
            </a:r>
            <a:br>
              <a:rPr lang="ru-RU" sz="23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3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-кукуруза — здоровье детей, продолжение рода;</a:t>
            </a:r>
            <a:br>
              <a:rPr lang="ru-RU" sz="23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3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-орех — символ ума;</a:t>
            </a:r>
            <a:br>
              <a:rPr lang="ru-RU" sz="23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3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-травы — здоровье домочадцев;</a:t>
            </a:r>
            <a:br>
              <a:rPr lang="ru-RU" sz="23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3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-хлеб — уют в доме;</a:t>
            </a:r>
            <a:br>
              <a:rPr lang="ru-RU" sz="23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3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-деньги — удача в делах;</a:t>
            </a:r>
            <a:br>
              <a:rPr lang="ru-RU" sz="23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3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-чеснок — отгоняет нечисть;</a:t>
            </a:r>
            <a:br>
              <a:rPr lang="ru-RU" sz="23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3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-подсолнечник — счастье;</a:t>
            </a:r>
            <a:br>
              <a:rPr lang="ru-RU" sz="23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3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-ягоды — урожайность;</a:t>
            </a:r>
            <a:br>
              <a:rPr lang="ru-RU" sz="23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3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-яблоко — любовь, радость;</a:t>
            </a:r>
            <a:br>
              <a:rPr lang="ru-RU" sz="23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3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-шишка — трудолюбие;</a:t>
            </a:r>
            <a:br>
              <a:rPr lang="ru-RU" sz="23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3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-мак — осуществление планов;</a:t>
            </a:r>
            <a:br>
              <a:rPr lang="ru-RU" sz="23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3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-рябина — красота и молодость;</a:t>
            </a:r>
            <a:br>
              <a:rPr lang="ru-RU" sz="23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3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-лавр — слава, успех.</a:t>
            </a:r>
            <a:r>
              <a:rPr lang="ru-RU" sz="2300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300" dirty="0">
                <a:solidFill>
                  <a:schemeClr val="accent2">
                    <a:lumMod val="50000"/>
                  </a:schemeClr>
                </a:solidFill>
              </a:rPr>
            </a:br>
            <a:endParaRPr lang="ru-RU" sz="23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9162" y="271849"/>
            <a:ext cx="6190735" cy="4643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87224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Пусть в доме счастье светиться всегда, пусть радость будет нескончаема и пусть поможет в этом вам, ваш милый сувенир!</a:t>
            </a:r>
            <a:endParaRPr lang="ru-RU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6115" y="3438043"/>
            <a:ext cx="3438442" cy="2322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70222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2383" y="4669208"/>
            <a:ext cx="9444128" cy="5642919"/>
          </a:xfrm>
        </p:spPr>
        <p:txBody>
          <a:bodyPr>
            <a:noAutofit/>
          </a:bodyPr>
          <a:lstStyle/>
          <a:p>
            <a:pPr algn="just"/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Популярный оберег для дома — подкова. Она распространена в России, в Англии, Мексике, Египте. Отличная защита получается от подковы, которую потеряла лошадь, но в современном городе они просто так на дороге не валяются.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8772" y="139842"/>
            <a:ext cx="6286500" cy="3933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30602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7105" y="4813595"/>
            <a:ext cx="8923282" cy="5609968"/>
          </a:xfrm>
        </p:spPr>
        <p:txBody>
          <a:bodyPr>
            <a:noAutofit/>
          </a:bodyPr>
          <a:lstStyle/>
          <a:p>
            <a:pPr algn="just"/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Конечно, можно прогуляться по ипподрому или конюшне, а можно сделать такой оберег своими руками. Это приятное времяпрепровождение и оригинальный подарок, который станет хранить дом близких от нечисти, колдовства, сглаза и наполнит его счастьем.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0794" y="139580"/>
            <a:ext cx="6048254" cy="4536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2827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5636" y="4015946"/>
            <a:ext cx="9274749" cy="5684108"/>
          </a:xfrm>
        </p:spPr>
        <p:txBody>
          <a:bodyPr>
            <a:noAutofit/>
          </a:bodyPr>
          <a:lstStyle/>
          <a:p>
            <a:pPr algn="just"/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почему же именно подкова стала оберегом? </a:t>
            </a:r>
            <a:br>
              <a:rPr lang="ru-RU" sz="24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Лошадь — признак достатка в доме. Бедняки не могли себе позволить завести коня и тянули сами плуг по полю.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4637" y="92395"/>
            <a:ext cx="5228720" cy="3369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79655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3236" y="4019532"/>
            <a:ext cx="8608175" cy="6343135"/>
          </a:xfrm>
        </p:spPr>
        <p:txBody>
          <a:bodyPr>
            <a:normAutofit/>
          </a:bodyPr>
          <a:lstStyle/>
          <a:p>
            <a:pPr algn="just"/>
            <a:r>
              <a:rPr lang="ru-RU" sz="27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древних славян все всегда имело свой смысл. Например, железо, из которого сделана подкова, отгоняет злых духов;</a:t>
            </a:r>
            <a:br>
              <a:rPr lang="ru-RU" sz="27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самая действенная подкова —найденная на дороге, потёртая и ржавая. Ведь славяне считали, что ржавчина притягивает болезни и не даёт им осесть на домочадцах.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0589" y="403654"/>
            <a:ext cx="5199825" cy="3615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14940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0249" y="4086962"/>
            <a:ext cx="8385281" cy="3023286"/>
          </a:xfrm>
        </p:spPr>
        <p:txBody>
          <a:bodyPr>
            <a:normAutofit/>
          </a:bodyPr>
          <a:lstStyle/>
          <a:p>
            <a:pPr algn="just"/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России же применимы оба способа размещения. Но от того, как будет висеть подкова зависит и то, что эта подкова приманит в дом.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3393" y="303456"/>
            <a:ext cx="4924774" cy="3552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97197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5969" y="3429000"/>
            <a:ext cx="8110734" cy="6586152"/>
          </a:xfrm>
        </p:spPr>
        <p:txBody>
          <a:bodyPr>
            <a:normAutofit/>
          </a:bodyPr>
          <a:lstStyle/>
          <a:p>
            <a:pPr algn="just"/>
            <a:r>
              <a:rPr lang="ru-RU" sz="23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Подкова  концами вниз.</a:t>
            </a:r>
            <a:br>
              <a:rPr lang="ru-RU" sz="23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3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таком виде её прибивают снаружи жилища. Это защита от колдовства, нечистой силы и злых людей, сглаза.. Считается, что так кончики будут колоть недобрый глаз. Человек не сможет даже взглянуть на дом.</a:t>
            </a:r>
            <a:br>
              <a:rPr lang="ru-RU" sz="23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3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Обязательно размещать строго над дверью, поскольку через неё входит всё зло в дом. Амулет задержит весь негатив снаружи.</a:t>
            </a:r>
            <a:r>
              <a:rPr lang="ru-RU" sz="2300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300" dirty="0">
                <a:solidFill>
                  <a:schemeClr val="accent2">
                    <a:lumMod val="50000"/>
                  </a:schemeClr>
                </a:solidFill>
              </a:rPr>
            </a:br>
            <a:endParaRPr lang="ru-RU" sz="23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6367" y="0"/>
            <a:ext cx="4720246" cy="3083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66654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3302" y="3408586"/>
            <a:ext cx="11165395" cy="6714154"/>
          </a:xfrm>
        </p:spPr>
        <p:txBody>
          <a:bodyPr>
            <a:normAutofit/>
          </a:bodyPr>
          <a:lstStyle/>
          <a:p>
            <a:pPr algn="just"/>
            <a:r>
              <a:rPr lang="ru-RU" sz="27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Подкова концами вверх.</a:t>
            </a:r>
            <a:br>
              <a:rPr lang="ru-RU" sz="27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Её прибивают внутри жилища. Так дом станет полной чашей. Надо следить, чтобы не было наклона, иначе счастье выплеснется.</a:t>
            </a:r>
            <a:br>
              <a:rPr lang="ru-RU" sz="27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Прибитая так подкова накапливает и сохраняет счастье, любовь, удачу внутри семьи, не выпустит их из дома..</a:t>
            </a:r>
            <a:br>
              <a:rPr lang="ru-RU" sz="27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Подкову приколачивает глава семьи. Для этого используется всего один гвоздь. Амулет не должен ни упасть, ни покоситься.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dirty="0">
                <a:solidFill>
                  <a:schemeClr val="accent2">
                    <a:lumMod val="50000"/>
                  </a:schemeClr>
                </a:solidFill>
              </a:rPr>
            </a:b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1561" y="58414"/>
            <a:ext cx="5436974" cy="3220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83204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3145" y="3860279"/>
            <a:ext cx="7040951" cy="4324866"/>
          </a:xfrm>
        </p:spPr>
        <p:txBody>
          <a:bodyPr>
            <a:normAutofit/>
          </a:bodyPr>
          <a:lstStyle/>
          <a:p>
            <a:pPr algn="just"/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Эти правила распространяются и на настоящие подковы, и на обереги, сделанные своими руками. Но решать как повесить подкову только вам! Все зависит от того, что вы хотите привлечь в свою жизнь с помощью этого простого славянского оберега.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3919" y="212847"/>
            <a:ext cx="5509467" cy="3216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1728557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333</TotalTime>
  <Words>183</Words>
  <Application>Microsoft Office PowerPoint</Application>
  <PresentationFormat>Широкоэкранный</PresentationFormat>
  <Paragraphs>17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Calibri</vt:lpstr>
      <vt:lpstr>Times New Roman</vt:lpstr>
      <vt:lpstr>Trebuchet MS</vt:lpstr>
      <vt:lpstr>Wingdings 3</vt:lpstr>
      <vt:lpstr>Грань</vt:lpstr>
      <vt:lpstr>Региональный семинар «Формирование духовно-нравственной личности ребёнка                в урочное и внеурочное время»   Мастер-класс   «Народные традиции. Обереги»</vt:lpstr>
      <vt:lpstr>Популярный оберег для дома — подкова. Она распространена в России, в Англии, Мексике, Египте. Отличная защита получается от подковы, которую потеряла лошадь, но в современном городе они просто так на дороге не валяются.</vt:lpstr>
      <vt:lpstr>Конечно, можно прогуляться по ипподрому или конюшне, а можно сделать такой оберег своими руками. Это приятное времяпрепровождение и оригинальный подарок, который станет хранить дом близких от нечисти, колдовства, сглаза и наполнит его счастьем.</vt:lpstr>
      <vt:lpstr>Но почему же именно подкова стала оберегом?  Лошадь — признак достатка в доме. Бедняки не могли себе позволить завести коня и тянули сами плуг по полю.</vt:lpstr>
      <vt:lpstr>У древних славян все всегда имело свой смысл. Например, железо, из которого сделана подкова, отгоняет злых духов; а самая действенная подкова —найденная на дороге, потёртая и ржавая. Ведь славяне считали, что ржавчина притягивает болезни и не даёт им осесть на домочадцах.  </vt:lpstr>
      <vt:lpstr>В России же применимы оба способа размещения. Но от того, как будет висеть подкова зависит и то, что эта подкова приманит в дом.</vt:lpstr>
      <vt:lpstr>Подкова  концами вниз. В таком виде её прибивают снаружи жилища. Это защита от колдовства, нечистой силы и злых людей, сглаза.. Считается, что так кончики будут колоть недобрый глаз. Человек не сможет даже взглянуть на дом. Обязательно размещать строго над дверью, поскольку через неё входит всё зло в дом. Амулет задержит весь негатив снаружи. </vt:lpstr>
      <vt:lpstr>Подкова концами вверх. Её прибивают внутри жилища. Так дом станет полной чашей. Надо следить, чтобы не было наклона, иначе счастье выплеснется. Прибитая так подкова накапливает и сохраняет счастье, любовь, удачу внутри семьи, не выпустит их из дома.. Подкову приколачивает глава семьи. Для этого используется всего один гвоздь. Амулет не должен ни упасть, ни покоситься.  </vt:lpstr>
      <vt:lpstr>Эти правила распространяются и на настоящие подковы, и на обереги, сделанные своими руками. Но решать как повесить подкову только вам! Все зависит от того, что вы хотите привлечь в свою жизнь с помощью этого простого славянского оберега. </vt:lpstr>
      <vt:lpstr>Во время изготовления думайте о человеке, представляйте его образ. Во время такой работы не отвлекаются. В плохом настроении, больным за работу не садятся. Добрые обереги получаются у добрых людей. Особенно когда они сделаны для близких людей. Делайте подкову только для того, кто оценит этот подарок, кому он пойдёт на пользу. </vt:lpstr>
      <vt:lpstr>-мешочки с крупами — символ достатка; -кукуруза — здоровье детей, продолжение рода; -орех — символ ума; -травы — здоровье домочадцев; -хлеб — уют в доме; -деньги — удача в делах; -чеснок — отгоняет нечисть; -подсолнечник — счастье; -ягоды — урожайность; -яблоко — любовь, радость; -шишка — трудолюбие; -мак — осуществление планов; -рябина — красота и молодость; -лавр — слава, успех. 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для занятия «Подкова – символ счастья»</dc:title>
  <dc:creator>Учетная запись Майкрософт</dc:creator>
  <cp:lastModifiedBy>зс</cp:lastModifiedBy>
  <cp:revision>19</cp:revision>
  <dcterms:created xsi:type="dcterms:W3CDTF">2020-07-07T13:19:55Z</dcterms:created>
  <dcterms:modified xsi:type="dcterms:W3CDTF">2025-10-29T16:36:32Z</dcterms:modified>
</cp:coreProperties>
</file>